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A7E09-A69D-4B29-A180-A3171B379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BB95B-4778-461F-9CB8-4DCF8FF30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B4A58-8EA3-40E3-8C4E-F7AC4EB1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F2518-DCC0-452C-950E-86418323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0378A-AA0F-4EB3-820F-FAA1C15C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0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E13B-240F-4D42-B36B-E1FA2EFD3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8F61B-AAAA-4ADE-B279-5ED534E00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BF94B-D9C6-4D64-8CB8-FF8B10AB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B04A2-AC8E-45F4-B60C-4DF5AF95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2057-1FA4-4C8E-B756-8F8EB70A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8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77339F-3781-4005-881E-5CBCBDD5F6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32768-8577-4E3C-B1F1-6DB9025AB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5C044-2806-41B3-B106-DE3537CF2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0C71-8F54-436B-B1C7-094308D74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DED1F-3C4C-433A-80BA-FF3F729D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3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D661-1982-4DFC-8B51-6C912165F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62C2-190F-462D-A2E9-E34A03E06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DECB1-0667-4893-ABE9-7FAE515B1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91D09-84DF-4488-BCEB-9FC498A6D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3AA96-6024-4CEA-98C6-45742B6F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3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1692-1021-47E8-B666-D44322038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32B8C-F226-4618-88F3-2127B5345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FF376-2111-4C6B-9C9C-ED3692EC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80EE0-ED74-4E3A-BF5F-ED3B71A2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2C5AB-1434-484B-B3A8-7CED9691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395DC-9A89-4C50-96FB-A89B7D0C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E3F2A-A254-487E-8D82-76632AAFC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38A8CC-A22C-4C1C-A4CA-B555B74B0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D0F4C-1E29-4020-9EC3-29C3D1A63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CAEB6-2DC3-47D1-80D6-017FE89D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5DDE9-4345-4FFA-BF2B-B939712E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8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2BC4F-2407-484F-9A82-3A6B9A432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7119F-DE07-49C8-A552-41ECF5385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D7A01-4072-434B-BE54-B56C0A005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E85CC-784C-42FF-97BC-F54B50C25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4C33B-28C6-4147-B392-45637EBC2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DBA0FE-B861-4698-94B9-C9C904499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42CF21-E62B-4F18-8451-1AC22B18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6C9D8-1992-4463-8BDD-3EA12DDE4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7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E153-2D03-46A1-B9A7-47151B4E2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7C8D4-F219-455C-AB8D-2892C6553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3FDC8-1A56-49B3-9D1D-0C104A9E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A368D-F4C5-49A5-B6B5-90A65A4B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0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C7E2D-0A86-4C8A-8048-2F8D53A1B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74233F-F053-4EE2-8BBE-C8D69FC02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790683-6884-4718-B627-B00623C6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4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F90F2-0026-47A8-B3EE-A5BC34AA4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258F5-1ED8-47AC-AF14-88AC0EE79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AC178-8240-47B6-86A0-A0CBCEF56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7BD64-2826-4470-843B-D9BEB81A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8ED96-17C2-409A-95A9-F6840527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09665-DCA0-4EAF-8F12-B8D0154D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EA81-F12B-41AF-A3D5-36F5A0C3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161E8-F010-4DD3-8793-7C16994EA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9B996-40EC-4FE8-8AFA-7865E165E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BF09C-682B-468C-9DD5-BA27B661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91DDD-48FA-4F1A-9166-5EB810530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6B59F-E48C-4CF8-955F-D69C33E9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9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7008CB-5AA5-492E-9545-0EC8D89F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9A53F-6297-452C-907D-CCDC1CBA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84EDD-3094-42B5-9C24-28BFD646F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70988-3D1C-4643-AEE1-C0C27FAF2702}" type="datetimeFigureOut">
              <a:rPr lang="en-US" smtClean="0"/>
              <a:t>4/8/2018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D0A28-874E-4FA4-ADE6-D3ED065AF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0E41F-5164-4F5C-9692-15D483B1F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B7C61-CA72-4C97-9F1D-583933885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3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C38F-1484-4AC1-889F-718D702B9F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Wildlife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45A79-F9EC-4F64-819B-413D5036AB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Region I </a:t>
            </a:r>
            <a:r>
              <a:rPr lang="en-US" dirty="0" err="1"/>
              <a:t>Plantlist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82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4628-48B4-43EE-A4A8-47F5B5616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Bumelia</a:t>
            </a:r>
            <a:r>
              <a:rPr lang="en-US" dirty="0"/>
              <a:t> (</a:t>
            </a:r>
            <a:r>
              <a:rPr lang="en-US" dirty="0" err="1"/>
              <a:t>Chittumwood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3559F-B235-48E0-8691-DE90FA16E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9" y="2133965"/>
            <a:ext cx="3279437" cy="2895235"/>
          </a:xfrm>
          <a:prstGeom prst="rect">
            <a:avLst/>
          </a:prstGeom>
        </p:spPr>
      </p:pic>
      <p:sp>
        <p:nvSpPr>
          <p:cNvPr id="7" name="AutoShape 4" descr="Image result for bumelia">
            <a:extLst>
              <a:ext uri="{FF2B5EF4-FFF2-40B4-BE49-F238E27FC236}">
                <a16:creationId xmlns:a16="http://schemas.microsoft.com/office/drawing/2014/main" id="{788B22A0-5559-4B26-BE06-609E027E94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101969" cy="110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8" name="Picture 6" descr="Leaves and unopened flower clusters (May)">
            <a:extLst>
              <a:ext uri="{FF2B5EF4-FFF2-40B4-BE49-F238E27FC236}">
                <a16:creationId xmlns:a16="http://schemas.microsoft.com/office/drawing/2014/main" id="{54761E2D-C7EF-4B2C-983C-0295B54F4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1524000"/>
            <a:ext cx="4178617" cy="313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bumelia">
            <a:extLst>
              <a:ext uri="{FF2B5EF4-FFF2-40B4-BE49-F238E27FC236}">
                <a16:creationId xmlns:a16="http://schemas.microsoft.com/office/drawing/2014/main" id="{6D43D6A8-A1EF-4A22-A56B-2C0A1A64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91" y="322567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58594E-E1B8-460A-9D10-65386E635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742" y="4096391"/>
            <a:ext cx="3465304" cy="247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86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C850-D8E2-45E2-91B4-FC963AF2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Bundleflower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BE80715-0B67-4633-95B4-25A91F9877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7EEC27-8FFE-4C60-8FCC-895E8B2A1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343" y="457200"/>
            <a:ext cx="3171690" cy="2539879"/>
          </a:xfrm>
          <a:prstGeom prst="rect">
            <a:avLst/>
          </a:prstGeom>
        </p:spPr>
      </p:pic>
      <p:pic>
        <p:nvPicPr>
          <p:cNvPr id="9218" name="Picture 2" descr="Image result for bundleflower">
            <a:extLst>
              <a:ext uri="{FF2B5EF4-FFF2-40B4-BE49-F238E27FC236}">
                <a16:creationId xmlns:a16="http://schemas.microsoft.com/office/drawing/2014/main" id="{FAFFF91C-7F1D-42A1-BEC3-C5B18D4B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1" y="2057400"/>
            <a:ext cx="2999337" cy="359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040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CA0A-B8FE-4B1F-B615-626A24C3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Catclaw Sensitive Briar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1E50256-1313-4773-975A-73351B9078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11" r="781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790FF7-3197-434E-BB9E-E2C0282F3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527" y="2144591"/>
            <a:ext cx="2466975" cy="184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12C25A-5337-4AD6-A15C-489350F77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70" y="2144591"/>
            <a:ext cx="2466975" cy="1847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04E9CD-C29B-45DF-A92F-63E2AEEA5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31" y="4260849"/>
            <a:ext cx="4131594" cy="23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7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261E-EDBD-43EC-9982-6F4731D93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Cattail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C826F67-19AB-4C75-B207-A890C8C2A2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014" r="801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1AAB4-8BD6-4BA7-99E6-CE4E80417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3115407"/>
            <a:ext cx="3787580" cy="252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01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B0E1-5B72-4E50-BFF2-7310568B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Cottonwood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AD19E31-DD92-48AE-96D5-77630EFABB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xfrm>
            <a:off x="5804876" y="3791295"/>
            <a:ext cx="3389557" cy="2676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95B6F2-6592-4908-9376-9BBE71D2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76" y="3657600"/>
            <a:ext cx="3855732" cy="2891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4F1DDA-4E7D-4E35-9F42-801B32582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144" y="846992"/>
            <a:ext cx="3399789" cy="2283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0C711-3906-4ABD-94B3-6CD0A4325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454" y="846992"/>
            <a:ext cx="28575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91E0FF-F3B4-4BF1-AD3A-20983010C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7558" y="3386432"/>
            <a:ext cx="3036777" cy="20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26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CEA82-D9A3-4966-9194-EFE96BAC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Croton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9C4CAF4-FA7C-4B52-BB41-0849D6B86C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904" b="8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BB6FD-66C3-4EA1-93E5-A3B781484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84" y="2402375"/>
            <a:ext cx="5349597" cy="3811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469E24-4CC4-4349-96F1-78F2E92D6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715" y="156378"/>
            <a:ext cx="2660837" cy="22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89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8E151-EC9B-4DEC-86DF-3310518C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Dayflower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3D3600-AB66-4A1E-A5DF-D299892F50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242" name="Picture 2" descr="Image result for dayflower">
            <a:extLst>
              <a:ext uri="{FF2B5EF4-FFF2-40B4-BE49-F238E27FC236}">
                <a16:creationId xmlns:a16="http://schemas.microsoft.com/office/drawing/2014/main" id="{A11DEB0C-4D85-4A52-B821-56E1662D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2787801"/>
            <a:ext cx="3932238" cy="29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683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C346-2875-44FD-A434-199B3E2A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Elbowbush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E0BCD8-D608-4662-8D8E-AAD7963671E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FBE47-4293-4CEC-A77D-A0FE44D82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8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C346-2875-44FD-A434-199B3E2A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562559B-B018-40DA-AE9E-F00E59A7D6F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535" r="1053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0D806-64B8-4FE2-922C-C6A717DF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12" y="2356338"/>
            <a:ext cx="3767957" cy="282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90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C346-2875-44FD-A434-199B3E2A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Englemann</a:t>
            </a:r>
            <a:r>
              <a:rPr lang="en-US" dirty="0"/>
              <a:t> Daisy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011D84B-4BFA-48CB-8A56-3EBB55EC31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77" r="74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40916A-85E0-42D2-B7CF-3887487F7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07" y="2277208"/>
            <a:ext cx="4530938" cy="33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1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3C4E1-5789-4C30-B738-0486B3ED8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Agarito</a:t>
            </a:r>
            <a:endParaRPr lang="en-US" dirty="0"/>
          </a:p>
        </p:txBody>
      </p:sp>
      <p:pic>
        <p:nvPicPr>
          <p:cNvPr id="1028" name="Picture 4" descr="Image result for image agarito">
            <a:extLst>
              <a:ext uri="{FF2B5EF4-FFF2-40B4-BE49-F238E27FC236}">
                <a16:creationId xmlns:a16="http://schemas.microsoft.com/office/drawing/2014/main" id="{A5E0C298-3169-4E51-A8D5-74F60C51330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image agarito">
            <a:extLst>
              <a:ext uri="{FF2B5EF4-FFF2-40B4-BE49-F238E27FC236}">
                <a16:creationId xmlns:a16="http://schemas.microsoft.com/office/drawing/2014/main" id="{22F62DE6-BBE1-49A8-9D42-6ACBC1023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38" y="2695495"/>
            <a:ext cx="4026006" cy="301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81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1AA5-143E-42F8-AAD2-3BB58F2B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Ephedra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FCAC771-34EC-4BC5-9523-8E02499573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9224" b="1922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8514A-D8E4-4FE0-8245-FC54756BB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355356"/>
            <a:ext cx="2095500" cy="2190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E21DAB-0CD1-4FFA-AB1B-9D25C5015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31" y="2647949"/>
            <a:ext cx="2924763" cy="2190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916DD-7AF2-454D-8AEB-0C302594C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225" y="4083294"/>
            <a:ext cx="2745006" cy="231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39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8840-7420-4E70-9134-96030630C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wing saltbush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53B8A3-53F2-4716-88F3-9778A653CA7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BFDD1-7458-40CF-AA44-BE94F3A54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7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B41F5-E91A-411C-B5E7-24FD8AC04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Globe Mallow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0FDF882-3D2A-4586-B29D-96E318C47B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6A2602-4CB7-4416-B1E9-E865E3ACB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60" y="2547936"/>
            <a:ext cx="4179362" cy="33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2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8065-CDAA-4A0E-950B-11A15D39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C5E829B-0A09-4A04-867C-834CD92871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80" r="558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A48C2-2DD5-4BFC-B30E-DBF3E9643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51" y="2200275"/>
            <a:ext cx="3695572" cy="2768112"/>
          </a:xfrm>
          <a:prstGeom prst="rect">
            <a:avLst/>
          </a:prstGeom>
        </p:spPr>
      </p:pic>
      <p:pic>
        <p:nvPicPr>
          <p:cNvPr id="12290" name="Picture 2" descr="Image result for grape plant">
            <a:extLst>
              <a:ext uri="{FF2B5EF4-FFF2-40B4-BE49-F238E27FC236}">
                <a16:creationId xmlns:a16="http://schemas.microsoft.com/office/drawing/2014/main" id="{550595FD-B3BD-4941-BE80-DF01EB830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475" y="45720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235C3-931C-496A-958A-E9F11C4B1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184" y="4306033"/>
            <a:ext cx="2808003" cy="226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50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F497E-A8C1-4AF0-9C8A-6A3B7EC23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Hackberry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DB273AB-5B5F-42C6-AA55-0ADA5AB1AC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706C8-ECDB-4C6F-A9E0-8BE1E86B9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63" y="2509837"/>
            <a:ext cx="249555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35740-EE1B-4449-BF97-E13AA73E4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063" y="4257675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057421-0633-4AB4-8288-C292A9DD0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48" y="4442314"/>
            <a:ext cx="29527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98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34B5-3936-4C88-B18F-862F3376E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Honey Mesquite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BB0878-D12D-4646-9188-296C924DB1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62" r="786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57BF9-28D0-46F6-AB37-7EF8BF1A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684" y="3631223"/>
            <a:ext cx="3510696" cy="2629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6299F-8B50-46A0-9539-9BD4F8FEF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81" y="2153220"/>
            <a:ext cx="2584573" cy="19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78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C5AF-7921-4B1F-8489-01317D32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Johnsongrass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A9755D3-AC28-4FD9-BE9F-52EBC5940E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2F5D4B-76F0-443B-8388-55C173472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29" y="2783010"/>
            <a:ext cx="4109342" cy="307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310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D0CA-B172-4041-B334-0BAB3DE0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Juniper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1284153-60EE-43C1-9E61-0D215864821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62" r="786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9414B-327B-49A7-9CFE-F9DD513A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92" y="2566987"/>
            <a:ext cx="3775402" cy="242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8D35-515B-4879-8FD5-25BBE10D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39615"/>
            <a:ext cx="3932237" cy="1600200"/>
          </a:xfrm>
        </p:spPr>
        <p:txBody>
          <a:bodyPr/>
          <a:lstStyle/>
          <a:p>
            <a:r>
              <a:rPr lang="en-US" dirty="0"/>
              <a:t>Lambs quarters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65A2DF9-D441-483E-9EFF-30EA740FEB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C027A-1FA6-40B4-A32A-D914CA252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30" y="2675058"/>
            <a:ext cx="3363448" cy="291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48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1733-F14A-4645-AF7E-D6C1D8A0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Little Bluestem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1DFFE1E-A9B5-49CB-8832-5BBDD2A896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99" b="69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6FBAB-929D-4E4D-BDE6-37209F3E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93" y="1995163"/>
            <a:ext cx="3270648" cy="43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75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D03FD-F0C5-4382-B84B-6F931498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</a:t>
            </a:r>
            <a:r>
              <a:rPr lang="en-US" dirty="0" err="1"/>
              <a:t>Broomweed</a:t>
            </a:r>
            <a:endParaRPr lang="en-US" dirty="0"/>
          </a:p>
        </p:txBody>
      </p:sp>
      <p:pic>
        <p:nvPicPr>
          <p:cNvPr id="2050" name="Picture 2" descr="Image result for annual broomweed">
            <a:extLst>
              <a:ext uri="{FF2B5EF4-FFF2-40B4-BE49-F238E27FC236}">
                <a16:creationId xmlns:a16="http://schemas.microsoft.com/office/drawing/2014/main" id="{F3A2A332-99EE-46D9-9669-1375E52DE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6" y="2295144"/>
            <a:ext cx="5888182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28A5B0E-B550-4399-9659-7E8CDBC7DD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539" r="14539"/>
          <a:stretch>
            <a:fillRect/>
          </a:stretch>
        </p:blipFill>
        <p:spPr>
          <a:xfrm>
            <a:off x="5174044" y="1111485"/>
            <a:ext cx="5551868" cy="43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48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F10C0-BE86-4A20-BA9F-980975AB4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Lotebush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F2FA82C-4CE0-4C89-A892-66E0516B80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62" r="786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140659-088B-4E1A-A277-7922D433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096" y="457200"/>
            <a:ext cx="2466975" cy="1857375"/>
          </a:xfrm>
          <a:prstGeom prst="rect">
            <a:avLst/>
          </a:prstGeom>
        </p:spPr>
      </p:pic>
      <p:pic>
        <p:nvPicPr>
          <p:cNvPr id="15362" name="Picture 2" descr="Image result for lotebush">
            <a:extLst>
              <a:ext uri="{FF2B5EF4-FFF2-40B4-BE49-F238E27FC236}">
                <a16:creationId xmlns:a16="http://schemas.microsoft.com/office/drawing/2014/main" id="{B419E8C5-D459-4899-9C26-1532A709A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" y="2651613"/>
            <a:ext cx="39338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9413F6-2DD8-4898-901C-0E441176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253" y="4064488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392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C7AF-54C3-424D-9144-92FA912E8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Maximilian sunflower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7FE2102-9380-4914-A419-C71D846B03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428" b="204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44565-D5DB-4A1F-BCB5-53F991F4F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40" y="2500311"/>
            <a:ext cx="4115703" cy="308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56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B370C-9F2D-439D-999E-E455A57C8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mentzilia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50FB30B-B87D-444E-A037-C4A7ECAF11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159" b="1215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32F1FF-3BDB-4A25-BD62-654A6DCAC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96" y="2163883"/>
            <a:ext cx="5082117" cy="3811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D99E6D-68D3-44BC-86C4-36EDD8BC5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572" y="318172"/>
            <a:ext cx="1269482" cy="187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26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2BAC2-709F-435D-8AA2-39C535106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Plains </a:t>
            </a:r>
            <a:r>
              <a:rPr lang="en-US" dirty="0" err="1"/>
              <a:t>Bristlegrass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4ECD7D9-1820-4DD9-ACE3-499809FEDB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596" r="359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A01022-A5BE-4F48-A73C-874404FF0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263" y="4164989"/>
            <a:ext cx="1847850" cy="2466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4E302-B34D-474F-8B80-13C696E4B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2" y="2381982"/>
            <a:ext cx="3808878" cy="285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26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AAF26-8236-4D87-ACFA-4E08688E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775045-BCA2-4133-A120-447B5395FE3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7F831-AD5C-4B26-B734-975D15DF4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492" y="744048"/>
            <a:ext cx="2286000" cy="1571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2AB66-39F9-46A0-8656-963864EF6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2" y="2602521"/>
            <a:ext cx="4307272" cy="28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04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75605-FBB0-47C0-8B59-36E23A1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Prickly pear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FD7FC0-2AE8-4650-AE1E-90FB69A5C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0" y="2471737"/>
            <a:ext cx="3975728" cy="3155340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F25FD90-EE94-4943-AB0E-2D54E11CAE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599" r="459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82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63CC-9AA1-4272-84F6-D15D9860E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Rescuegrass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D9A0834-BB93-43B6-9680-4352366F65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428" b="2042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14FDD-D089-4E23-96E0-46AB8AA62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84" y="2138361"/>
            <a:ext cx="5588977" cy="41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86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6638E-3277-4A4B-8A8A-29DC8C59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Ryegrass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BCAD84B-8834-4FA0-96D7-03CC153351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DD2BD-DC02-4FAA-BB3A-D04D7208F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535" y="2268416"/>
            <a:ext cx="3925136" cy="219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6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A2518-8F24-41F7-9FC0-649652FB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 </a:t>
            </a:r>
            <a:r>
              <a:rPr lang="en-US" dirty="0" err="1"/>
              <a:t>Dropseed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948536F-2803-451C-BF7E-6657AF7453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390" b="20390"/>
          <a:stretch>
            <a:fillRect/>
          </a:stretch>
        </p:blipFill>
        <p:spPr>
          <a:xfrm>
            <a:off x="6286500" y="1858610"/>
            <a:ext cx="5068888" cy="4002440"/>
          </a:xfrm>
          <a:prstGeom prst="rect">
            <a:avLst/>
          </a:prstGeom>
        </p:spPr>
      </p:pic>
      <p:pic>
        <p:nvPicPr>
          <p:cNvPr id="17410" name="Picture 2" descr="Image result for sand dropseed">
            <a:extLst>
              <a:ext uri="{FF2B5EF4-FFF2-40B4-BE49-F238E27FC236}">
                <a16:creationId xmlns:a16="http://schemas.microsoft.com/office/drawing/2014/main" id="{D2E48CE4-42F6-48BA-BD1C-4BC96114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9" y="2120656"/>
            <a:ext cx="2737338" cy="364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F323FF-1F2D-4134-904F-7A8459BB9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335" y="308830"/>
            <a:ext cx="2705100" cy="1685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2D27EF-6C5F-44C5-A316-E7F972165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4537" y="2894806"/>
            <a:ext cx="3689629" cy="20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46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9A89-F77E-4FAF-9961-07C3F116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 sage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47DCDD8-B446-4C3E-B17C-4BB5F641CC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920" r="892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CC337B-31B6-4E4F-A998-6E7001B57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27" y="2083777"/>
            <a:ext cx="2628900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B5EF06-9316-4181-B3C1-B0C095EF2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812" y="392906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2D848-C5B1-44F8-A2B9-354D063BF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Sunflower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6845A-8BA8-4CEE-BC9E-88ABC8BA8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521" y="1173099"/>
            <a:ext cx="3926007" cy="49286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34D2A0-F783-46EE-BAA4-91296536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24" y="2415920"/>
            <a:ext cx="4428856" cy="3317367"/>
          </a:xfrm>
          <a:prstGeom prst="rect">
            <a:avLst/>
          </a:prstGeom>
        </p:spPr>
      </p:pic>
      <p:pic>
        <p:nvPicPr>
          <p:cNvPr id="3076" name="Picture 4" descr="Image result for annual sunflower">
            <a:extLst>
              <a:ext uri="{FF2B5EF4-FFF2-40B4-BE49-F238E27FC236}">
                <a16:creationId xmlns:a16="http://schemas.microsoft.com/office/drawing/2014/main" id="{6AA05F20-D348-4061-A881-199AB6075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77838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5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1814-C0CE-4322-AEDF-7847CF280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Man’s Beard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380FFF8-15DD-4AD1-AB7F-8F212C88E6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0CFA66-2CE3-4F8F-8053-3A26429B7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35" y="2118947"/>
            <a:ext cx="2847975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AA45BE-4073-4860-8AE5-A3D73EDFB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724" y="378069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72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6973-C52E-4D65-A8DD-3BD976384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 </a:t>
            </a:r>
            <a:r>
              <a:rPr lang="en-US" dirty="0" err="1"/>
              <a:t>shinoak</a:t>
            </a:r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B23FB34-B1EE-486B-8F69-2DB3604C91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484" r="1248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E44A6-988F-4890-A3BA-534C19E42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0" y="2233612"/>
            <a:ext cx="3895725" cy="2381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585EFC-4656-4550-87D5-AA9E49212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690" y="4430224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23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F0A37-1099-44E0-A973-F8C19F29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Sideoats</a:t>
            </a:r>
            <a:r>
              <a:rPr lang="en-US" dirty="0"/>
              <a:t> </a:t>
            </a:r>
            <a:r>
              <a:rPr lang="en-US" dirty="0" err="1"/>
              <a:t>grama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D09A599-5096-439C-BD5A-2D184846E0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E726C-835E-4C0A-99FA-859061C1D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13" y="1962943"/>
            <a:ext cx="3439888" cy="2063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286F4B-3B57-43DF-8549-EC15AA8CE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450" y="4158029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302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A3B6C-7452-4B9E-AB6A-21463A243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Littleleaf</a:t>
            </a:r>
            <a:r>
              <a:rPr lang="en-US" dirty="0"/>
              <a:t> sumac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4321D15-611C-4D5C-8B5C-B28F6BBED3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39" r="1453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DE7E3-B4EB-435E-9E4A-316B384E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2262679"/>
            <a:ext cx="3975164" cy="297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670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E09-9763-4144-B45D-01125B67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Skunkbush</a:t>
            </a:r>
            <a:r>
              <a:rPr lang="en-US" dirty="0"/>
              <a:t> sumac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EC57DE-BC04-45AA-A557-1521D61EAE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463" b="34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C38DA2-110C-4080-8F11-18BCE0A00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45" y="2344635"/>
            <a:ext cx="4500562" cy="359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82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F42F8-7766-41B8-BB08-0BB19658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switchgrass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102762D-9910-4B11-A23D-E1BD875B6A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339" r="1833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CA08D-4267-4521-AF02-465A6D6A0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12" y="2407626"/>
            <a:ext cx="4054967" cy="17599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E44A67-E543-40A7-AD14-C4DACA8D4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319" y="4289547"/>
            <a:ext cx="2949758" cy="22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39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2B239-31CF-4E26-98C8-DF639E3C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Tallow weed (plantain)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FF853B7-F2F3-454B-8FCC-5BB861D636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77" r="74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6696F2-D6FB-43DF-B283-B08A49F1C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13" y="2057400"/>
            <a:ext cx="3806012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67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A99E0-0076-4F11-81EB-77F7A1C4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Vine mesquite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F3536D1-CFB9-4019-AACB-F961EF2809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240" b="2224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04B20-6EFD-4F60-9BEC-E35C032A5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85" y="2057400"/>
            <a:ext cx="4035669" cy="40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53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436F8-BCF8-4CAD-BF90-BAD7C401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ragweed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ABB96CB-5629-4B28-86DF-C79D027C17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597015-B771-439B-8460-19119B665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258" y="2127739"/>
            <a:ext cx="2847975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2877A-95B7-4EE6-9AC9-E5A65D2D0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640" y="3841750"/>
            <a:ext cx="21907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55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6568-2A23-4ABA-850E-5D89490A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Wildrye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31BD0F-71B3-45ED-93F2-73684C5AE3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520" b="1052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F5405-D88E-471C-BD36-B82DAA252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02" y="2057400"/>
            <a:ext cx="4469423" cy="44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0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0E69C-7F57-4D4C-BDFD-96CE50579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Barnyardgrass</a:t>
            </a:r>
            <a:endParaRPr lang="en-US" dirty="0"/>
          </a:p>
        </p:txBody>
      </p:sp>
      <p:pic>
        <p:nvPicPr>
          <p:cNvPr id="4098" name="Picture 2" descr="Image result for barnyardgrass">
            <a:extLst>
              <a:ext uri="{FF2B5EF4-FFF2-40B4-BE49-F238E27FC236}">
                <a16:creationId xmlns:a16="http://schemas.microsoft.com/office/drawing/2014/main" id="{1352E083-4E81-43C0-BEF3-D6846BFB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2" y="2185416"/>
            <a:ext cx="30289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arnyardgrass">
            <a:extLst>
              <a:ext uri="{FF2B5EF4-FFF2-40B4-BE49-F238E27FC236}">
                <a16:creationId xmlns:a16="http://schemas.microsoft.com/office/drawing/2014/main" id="{201BE759-7A4A-49E3-82FC-0E8580FDB6E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xfrm>
            <a:off x="6190362" y="987425"/>
            <a:ext cx="5165026" cy="407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32ECC6-A9C0-4228-9F83-486CF0F05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423" y="3876676"/>
            <a:ext cx="3461353" cy="259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8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B451D-FB11-49F7-956C-ED413FAE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 </a:t>
            </a:r>
            <a:r>
              <a:rPr lang="en-US" dirty="0" err="1"/>
              <a:t>Grama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27D4544-7350-4C5B-805A-D3BB94AD7A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xfrm>
            <a:off x="7517422" y="1303949"/>
            <a:ext cx="3837965" cy="3030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83DB34-942B-4F49-9E03-58C2609AD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06" y="2209801"/>
            <a:ext cx="2557463" cy="3760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818FAA-14A6-4E02-B713-9219DBFF9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690" y="676342"/>
            <a:ext cx="3837965" cy="618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74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44A29-4DDF-4EE4-9626-938B2CDC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Broomsedge</a:t>
            </a:r>
            <a:r>
              <a:rPr lang="en-US" dirty="0"/>
              <a:t> Bluestem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2F97866-B3E0-4410-9E6D-D448FCDFCC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77" r="7477"/>
          <a:stretch>
            <a:fillRect/>
          </a:stretch>
        </p:blipFill>
        <p:spPr>
          <a:xfrm>
            <a:off x="5602916" y="1318846"/>
            <a:ext cx="5752472" cy="4542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2DF43-8E9A-4A33-BA67-528D320C0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7607" y="3429001"/>
            <a:ext cx="2311596" cy="3086100"/>
          </a:xfrm>
          <a:prstGeom prst="rect">
            <a:avLst/>
          </a:prstGeom>
        </p:spPr>
      </p:pic>
      <p:pic>
        <p:nvPicPr>
          <p:cNvPr id="6146" name="Picture 2" descr="Image result for broomsedge bluestem">
            <a:extLst>
              <a:ext uri="{FF2B5EF4-FFF2-40B4-BE49-F238E27FC236}">
                <a16:creationId xmlns:a16="http://schemas.microsoft.com/office/drawing/2014/main" id="{7E937BDD-7258-49D5-9C35-72853472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1" y="2259622"/>
            <a:ext cx="5152577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65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C3D1F-F3E4-46D6-8E43-07D4AB7D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Buffalo Bur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FE9529-FBEE-4524-B744-041E0711FC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569" r="2569"/>
          <a:stretch>
            <a:fillRect/>
          </a:stretch>
        </p:blipFill>
        <p:spPr>
          <a:xfrm>
            <a:off x="5996226" y="445721"/>
            <a:ext cx="5763607" cy="4550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98418-83C4-4AB2-8EE8-AC6F5087F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896" y="4018451"/>
            <a:ext cx="2114550" cy="2162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AB0F6-16C0-4809-8C7B-63163F3FB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61" y="2073884"/>
            <a:ext cx="4268555" cy="312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2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3114F-9CFC-4D17-8737-D2AC58C0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Bullnettle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67C55-E1A7-4B63-BF7D-7C2233470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31271" y="1711212"/>
            <a:ext cx="5724421" cy="32163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173A0-73D4-4905-910C-C3A9318E6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537" y="524974"/>
            <a:ext cx="2497746" cy="3334620"/>
          </a:xfrm>
          <a:prstGeom prst="rect">
            <a:avLst/>
          </a:prstGeom>
        </p:spPr>
      </p:pic>
      <p:pic>
        <p:nvPicPr>
          <p:cNvPr id="7170" name="Picture 2" descr="Image result for bullnettle">
            <a:extLst>
              <a:ext uri="{FF2B5EF4-FFF2-40B4-BE49-F238E27FC236}">
                <a16:creationId xmlns:a16="http://schemas.microsoft.com/office/drawing/2014/main" id="{876F9BEC-262C-49E7-9F9B-F13DE40A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943100"/>
            <a:ext cx="4732663" cy="438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71A067-7A99-4A86-8DF1-71438A027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451" y="3859593"/>
            <a:ext cx="2811474" cy="232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02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86</Words>
  <Application>Microsoft Office PowerPoint</Application>
  <PresentationFormat>Widescreen</PresentationFormat>
  <Paragraphs>50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Wildlife</vt:lpstr>
      <vt:lpstr>Agarito</vt:lpstr>
      <vt:lpstr>Annual Broomweed</vt:lpstr>
      <vt:lpstr>Annual Sunflower</vt:lpstr>
      <vt:lpstr>Barnyardgrass</vt:lpstr>
      <vt:lpstr>Blue Grama</vt:lpstr>
      <vt:lpstr>Broomsedge Bluestem</vt:lpstr>
      <vt:lpstr>Buffalo Bur</vt:lpstr>
      <vt:lpstr>Bullnettle</vt:lpstr>
      <vt:lpstr>Bumelia (Chittumwood)</vt:lpstr>
      <vt:lpstr>Bundleflower</vt:lpstr>
      <vt:lpstr>Catclaw Sensitive Briar</vt:lpstr>
      <vt:lpstr>Cattail</vt:lpstr>
      <vt:lpstr>Cottonwood</vt:lpstr>
      <vt:lpstr>Croton</vt:lpstr>
      <vt:lpstr>Dayflower</vt:lpstr>
      <vt:lpstr>Elbowbush</vt:lpstr>
      <vt:lpstr>Elm</vt:lpstr>
      <vt:lpstr>Englemann Daisy</vt:lpstr>
      <vt:lpstr>Ephedra</vt:lpstr>
      <vt:lpstr>Four wing saltbush</vt:lpstr>
      <vt:lpstr>Globe Mallow</vt:lpstr>
      <vt:lpstr>Grapes</vt:lpstr>
      <vt:lpstr>Hackberry</vt:lpstr>
      <vt:lpstr>Honey Mesquite</vt:lpstr>
      <vt:lpstr>Johnsongrass</vt:lpstr>
      <vt:lpstr>Juniper</vt:lpstr>
      <vt:lpstr>Lambs quarters</vt:lpstr>
      <vt:lpstr>Little Bluestem</vt:lpstr>
      <vt:lpstr>Lotebush</vt:lpstr>
      <vt:lpstr>Maximilian sunflower</vt:lpstr>
      <vt:lpstr>mentzilia</vt:lpstr>
      <vt:lpstr>Plains Bristlegrass</vt:lpstr>
      <vt:lpstr>Plum</vt:lpstr>
      <vt:lpstr>Prickly pear</vt:lpstr>
      <vt:lpstr>Rescuegrass</vt:lpstr>
      <vt:lpstr>Ryegrass</vt:lpstr>
      <vt:lpstr>Sand Dropseed</vt:lpstr>
      <vt:lpstr>Sand sage</vt:lpstr>
      <vt:lpstr>Old Man’s Beard</vt:lpstr>
      <vt:lpstr>Sand shinoak</vt:lpstr>
      <vt:lpstr>Sideoats grama</vt:lpstr>
      <vt:lpstr>Littleleaf sumac</vt:lpstr>
      <vt:lpstr>Skunkbush sumac</vt:lpstr>
      <vt:lpstr>switchgrass</vt:lpstr>
      <vt:lpstr>Tallow weed (plantain)</vt:lpstr>
      <vt:lpstr>Vine mesquite</vt:lpstr>
      <vt:lpstr>Western ragweed</vt:lpstr>
      <vt:lpstr>Wildrye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Wildlife</dc:title>
  <dc:creator>kccorse</dc:creator>
  <cp:lastModifiedBy>kccorse</cp:lastModifiedBy>
  <cp:revision>13</cp:revision>
  <dcterms:created xsi:type="dcterms:W3CDTF">2018-04-09T01:57:38Z</dcterms:created>
  <dcterms:modified xsi:type="dcterms:W3CDTF">2018-04-09T03:49:18Z</dcterms:modified>
</cp:coreProperties>
</file>